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4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39468324"/>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№60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114301"/>
            <a:ext cx="4816474"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sz="1200" b="1" dirty="0">
                <a:solidFill>
                  <a:srgbClr val="000000"/>
                </a:solidFill>
                <a:latin typeface="Times New Roman" panose="02020603050405020304" pitchFamily="18" charset="0"/>
                <a:cs typeface="Times New Roman" panose="02020603050405020304" pitchFamily="18" charset="0"/>
              </a:rPr>
              <a:t>2 наурыз</a:t>
            </a:r>
            <a:r>
              <a:rPr lang="kk-KZ" altLang="ru-RU" sz="1200" b="1" dirty="0">
                <a:solidFill>
                  <a:srgbClr val="000000"/>
                </a:solidFill>
                <a:latin typeface="Times New Roman" panose="02020603050405020304" pitchFamily="18" charset="0"/>
                <a:cs typeface="Times New Roman" panose="02020603050405020304" pitchFamily="18" charset="0"/>
              </a:rPr>
              <a:t>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smtClean="0">
                <a:solidFill>
                  <a:srgbClr val="000000"/>
                </a:solidFill>
                <a:latin typeface="Times New Roman" panose="02020603050405020304" pitchFamily="18" charset="0"/>
                <a:cs typeface="Times New Roman" panose="02020603050405020304" pitchFamily="18" charset="0"/>
              </a:rPr>
              <a:t>ж. </a:t>
            </a:r>
            <a:r>
              <a:rPr lang="kk-KZ" altLang="ru-RU" sz="1200" b="1" dirty="0">
                <a:solidFill>
                  <a:srgbClr val="000000"/>
                </a:solidFill>
                <a:latin typeface="Times New Roman" panose="02020603050405020304" pitchFamily="18" charset="0"/>
                <a:cs typeface="Times New Roman" panose="02020603050405020304" pitchFamily="18" charset="0"/>
              </a:rPr>
              <a:t>1 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2</a:t>
            </a:r>
            <a:r>
              <a:rPr lang="kk-KZ" altLang="ru-RU" sz="1200" b="1" dirty="0">
                <a:solidFill>
                  <a:srgbClr val="000000"/>
                </a:solidFill>
                <a:latin typeface="Times New Roman" panose="02020603050405020304" pitchFamily="18" charset="0"/>
                <a:cs typeface="Times New Roman" panose="02020603050405020304" pitchFamily="18" charset="0"/>
              </a:rPr>
              <a:t> 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Солтүстік-батыстан 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15-17,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3-5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3 наурызға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a:t>
            </a:r>
            <a:r>
              <a:rPr lang="kk-KZ" sz="1200" b="1" dirty="0">
                <a:solidFill>
                  <a:srgbClr val="000000"/>
                </a:solidFill>
                <a:latin typeface="Times New Roman" panose="02020603050405020304" pitchFamily="18" charset="0"/>
                <a:cs typeface="Times New Roman" panose="02020603050405020304" pitchFamily="18" charset="0"/>
              </a:rPr>
              <a:t> 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3 </a:t>
            </a:r>
            <a:r>
              <a:rPr lang="kk-KZ" sz="1200" b="1" dirty="0">
                <a:solidFill>
                  <a:srgbClr val="000000"/>
                </a:solidFill>
                <a:latin typeface="Times New Roman" panose="02020603050405020304" pitchFamily="18" charset="0"/>
                <a:cs typeface="Times New Roman" panose="02020603050405020304" pitchFamily="18" charset="0"/>
              </a:rPr>
              <a:t>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11-13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939099896"/>
              </p:ext>
            </p:extLst>
          </p:nvPr>
        </p:nvGraphicFramePr>
        <p:xfrm>
          <a:off x="4976601" y="4086756"/>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94841">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00995">
                <a:tc>
                  <a: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216383335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4141365874"/>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625091"/>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61993" y="3290500"/>
            <a:ext cx="4680169" cy="276999"/>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61993" y="2248235"/>
            <a:ext cx="4680169" cy="1015663"/>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2, 3 </a:t>
            </a:r>
            <a:r>
              <a:rPr lang="ru-RU" sz="1200" dirty="0" err="1">
                <a:solidFill>
                  <a:schemeClr val="tx1"/>
                </a:solidFill>
                <a:latin typeface="Times New Roman" panose="02020603050405020304" pitchFamily="18" charset="0"/>
                <a:cs typeface="Times New Roman" panose="02020603050405020304" pitchFamily="18" charset="0"/>
              </a:rPr>
              <a:t>наурызына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lvl="0"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Жезказган</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r>
              <a:rPr lang="ru-RU" sz="1200" dirty="0" smtClean="0">
                <a:latin typeface="Times New Roman" panose="02020603050405020304" pitchFamily="18" charset="0"/>
                <a:cs typeface="Times New Roman" panose="02020603050405020304" pitchFamily="18" charset="0"/>
              </a:rPr>
              <a:t>№ 1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М</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Жалиля</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В</a:t>
            </a:r>
          </a:p>
          <a:p>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2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 </a:t>
            </a:r>
            <a:r>
              <a:rPr lang="ru-RU" sz="1200" dirty="0" err="1" smtClean="0">
                <a:latin typeface="Times New Roman" panose="02020603050405020304" pitchFamily="18" charset="0"/>
                <a:cs typeface="Times New Roman" panose="02020603050405020304" pitchFamily="18" charset="0"/>
              </a:rPr>
              <a:t>Сарыарқа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Г </a:t>
            </a:r>
          </a:p>
          <a:p>
            <a:r>
              <a:rPr lang="ru-RU" sz="1200" dirty="0" smtClean="0">
                <a:latin typeface="Times New Roman" panose="02020603050405020304" pitchFamily="18" charset="0"/>
                <a:cs typeface="Times New Roman" panose="02020603050405020304" pitchFamily="18" charset="0"/>
              </a:rPr>
              <a:t>№ 3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Желтоқсан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864108" y="4500123"/>
            <a:ext cx="4616855" cy="1780911"/>
            <a:chOff x="205680" y="3799939"/>
            <a:chExt cx="461685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205680" y="4077010"/>
              <a:ext cx="278954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r>
              <a:rPr lang="kk-KZ"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1"/>
          <p:cNvSpPr>
            <a:spLocks noChangeArrowheads="1"/>
          </p:cNvSpPr>
          <p:nvPr/>
        </p:nvSpPr>
        <p:spPr bwMode="auto">
          <a:xfrm>
            <a:off x="169863" y="855663"/>
            <a:ext cx="4697412" cy="167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a:latin typeface="Times New Roman" panose="02020603050405020304" pitchFamily="18" charset="0"/>
                <a:ea typeface="Calibri" panose="020F0502020204030204" pitchFamily="34" charset="0"/>
                <a:cs typeface="Times New Roman" panose="02020603050405020304" pitchFamily="18" charset="0"/>
              </a:rPr>
              <a:t> да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қысқарту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зардап</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шегетін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адамдарда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өзімен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дәрілік</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spcAft>
                <a:spcPts val="800"/>
              </a:spcAft>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физикалық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шектеңіз</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Жабық</a:t>
            </a:r>
            <a:r>
              <a:rPr lang="ru-RU" sz="1200" dirty="0">
                <a:latin typeface="Times New Roman" panose="02020603050405020304" pitchFamily="18" charset="0"/>
                <a:ea typeface="Calibri" panose="020F0502020204030204" pitchFamily="34" charset="0"/>
                <a:cs typeface="Times New Roman" panose="02020603050405020304" pitchFamily="18" charset="0"/>
              </a:rPr>
              <a:t> спорт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дене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шынықтыру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спортпен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айналысу</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13257</TotalTime>
  <Words>604</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2117</cp:revision>
  <cp:lastPrinted>2021-07-01T07:38:07Z</cp:lastPrinted>
  <dcterms:created xsi:type="dcterms:W3CDTF">2018-03-27T06:03:00Z</dcterms:created>
  <dcterms:modified xsi:type="dcterms:W3CDTF">2022-03-01T08:32:00Z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