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625141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ночью 03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369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марта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облачность, без осадков. Ветер восточный, юго-восточный 7-12 м/с. Температура воздуха ночью 5-7, днем 11-13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марта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14171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2054</cp:revision>
  <cp:lastPrinted>2021-10-15T03:50:29Z</cp:lastPrinted>
  <dcterms:created xsi:type="dcterms:W3CDTF">2018-03-27T06:03:00Z</dcterms:created>
  <dcterms:modified xsi:type="dcterms:W3CDTF">2022-03-01T08:24:41Z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