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2594885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марта 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марта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9292841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01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>
              <a:spcAft>
                <a:spcPts val="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небольшой снег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9-14 м/с. Температура воздуха ночью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11-13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x-none" sz="1200" dirty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</a:t>
            </a:r>
          </a:p>
          <a:p>
            <a:pPr lvl="0" indent="180975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 03 марта 2022 г.</a:t>
            </a:r>
          </a:p>
          <a:p>
            <a:pPr indent="180975" algn="just">
              <a:spcAft>
                <a:spcPts val="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юго-западный 9-14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6749" y="1971133"/>
            <a:ext cx="4698543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02, ночью 03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749" y="3024568"/>
            <a:ext cx="4698542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13980</TotalTime>
  <Words>613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2134</cp:revision>
  <cp:lastPrinted>2021-11-30T05:55:24Z</cp:lastPrinted>
  <dcterms:created xsi:type="dcterms:W3CDTF">2018-03-27T06:03:00Z</dcterms:created>
  <dcterms:modified xsi:type="dcterms:W3CDTF">2022-03-01T08:41:13Z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