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2566774"/>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000812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sz="1200" b="1" dirty="0">
                <a:latin typeface="Times New Roman" panose="02020603050405020304" pitchFamily="18" charset="0"/>
                <a:cs typeface="Times New Roman" panose="02020603050405020304" pitchFamily="18" charset="0"/>
              </a:rPr>
              <a:t>02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Түнде аздаған қар</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a:t>
            </a:r>
            <a:r>
              <a:rPr lang="kk-KZ" sz="1200" kern="1400" dirty="0">
                <a:latin typeface="Times New Roman" panose="02020603050405020304" pitchFamily="18" charset="0"/>
                <a:ea typeface="Times New Roman" panose="02020603050405020304" pitchFamily="18" charset="0"/>
              </a:rPr>
              <a:t>жел соғады, күші 9-14 м/с. Ауа температурасы түнде 11-13, күндіз 3-5 аяз. </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02 наурыз </a:t>
            </a:r>
            <a:r>
              <a:rPr lang="ru-RU" sz="1200" b="1" dirty="0">
                <a:latin typeface="Times New Roman" panose="02020603050405020304" pitchFamily="18" charset="0"/>
                <a:cs typeface="Times New Roman" panose="02020603050405020304" pitchFamily="18" charset="0"/>
              </a:rPr>
              <a:t>с. 21-ден 03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33588"/>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02, 03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prstClr val="black"/>
                </a:solidFill>
                <a:latin typeface="Times New Roman" panose="02020603050405020304" pitchFamily="18" charset="0"/>
                <a:cs typeface="Times New Roman" panose="02020603050405020304" pitchFamily="18" charset="0"/>
              </a:rPr>
              <a:t>төмен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14515</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2021-11-30T05:55:07Z</cp:lastPrinted>
  <dcterms:created xsi:type="dcterms:W3CDTF">2018-03-27T06:03:00Z</dcterms:created>
  <dcterms:modified xsi:type="dcterms:W3CDTF">2022-03-01T08:40:46Z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