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539131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02, 2022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49128733"/>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02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01наурыз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02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22-ға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шығыстан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7-12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5-7,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11-13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03 наурызға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02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03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17705</TotalTime>
  <Words>590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2109</cp:revision>
  <cp:lastPrinted>2021-07-01T07:38:07Z</cp:lastPrinted>
  <dcterms:created xsi:type="dcterms:W3CDTF">2018-03-27T06:03:00Z</dcterms:created>
  <dcterms:modified xsi:type="dcterms:W3CDTF">2022-03-01T08:23:51Z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