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2120426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марта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0910" y="218732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02 марта 2022 г.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небольшой снег, туман. Ветер 5-10 м/с. Температура воздуха ночью 8-10, днем 1-3 мороза..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  </a:t>
            </a:r>
          </a:p>
          <a:p>
            <a:pPr lvl="0" indent="180975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03 марта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5-10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12-14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 марта, ночью 3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448067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12902</TotalTime>
  <Words>575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2031</cp:revision>
  <cp:lastPrinted>2021-07-01T03:56:27Z</cp:lastPrinted>
  <dcterms:created xsi:type="dcterms:W3CDTF">2018-03-27T06:03:00Z</dcterms:created>
  <dcterms:modified xsi:type="dcterms:W3CDTF">2022-03-01T08:35:37Z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