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37583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юго-западный 3-8 м/с. Температура воздуха ночью  16-18,  днем 3-5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663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2022-02-28T09:06:53Z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