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04270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9-11, днем 0-2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02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2-7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 марта, ночью 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4806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12902</TotalTime>
  <Words>577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2029</cp:revision>
  <cp:lastPrinted>2021-07-01T03:56:27Z</cp:lastPrinted>
  <dcterms:created xsi:type="dcterms:W3CDTF">2018-03-27T06:03:00Z</dcterms:created>
  <dcterms:modified xsi:type="dcterms:W3CDTF">2022-02-28T09:12:59Z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