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35333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юго-западный, западный 5-10 м/с. Температура воздуха ночью 11-13, днем 0-2 мороза.</a:t>
            </a:r>
          </a:p>
          <a:p>
            <a:pPr lvl="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0-5 м/с. 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640802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F2902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F2902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марта, ночью 02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13210</TotalTime>
  <Words>610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2084</cp:revision>
  <cp:lastPrinted>2021-07-01T03:56:27Z</cp:lastPrinted>
  <dcterms:created xsi:type="dcterms:W3CDTF">2018-03-27T06:03:00Z</dcterms:created>
  <dcterms:modified xsi:type="dcterms:W3CDTF">2022-02-28T08:50:07Z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