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49156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928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осадков, ночью и утром туман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02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2021-11-30T05:55:24Z</cp:lastPrinted>
  <dcterms:created xsi:type="dcterms:W3CDTF">2018-03-27T06:03:00Z</dcterms:created>
  <dcterms:modified xsi:type="dcterms:W3CDTF">2022-02-28T08:54:16Z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