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902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178553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01277093"/>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01 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28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01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батыстан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2-4</a:t>
            </a:r>
            <a:r>
              <a:rPr lang="kk-KZ" sz="1200" dirty="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02 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02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F2902E"/>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89522" y="2350936"/>
            <a:ext cx="4823562" cy="830997"/>
          </a:xfrm>
          <a:prstGeom prst="rect">
            <a:avLst/>
          </a:prstGeom>
          <a:solidFill>
            <a:srgbClr val="F2902E"/>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kk-KZ" sz="1200" dirty="0">
                <a:solidFill>
                  <a:prstClr val="black"/>
                </a:solidFill>
                <a:latin typeface="Times New Roman" panose="02020603050405020304" pitchFamily="18" charset="0"/>
                <a:cs typeface="Times New Roman" panose="02020603050405020304" pitchFamily="18" charset="0"/>
              </a:rPr>
              <a:t>01 наурыз 2022 жылдың метеорологиялық жағдайлар қала атмосферасында ластаушы заттардың жиналуына ықпал етеді. </a:t>
            </a:r>
            <a:endParaRPr lang="kk-KZ" sz="1200" dirty="0" smtClean="0">
              <a:solidFill>
                <a:prstClr val="black"/>
              </a:solidFill>
              <a:latin typeface="Times New Roman" panose="02020603050405020304" pitchFamily="18" charset="0"/>
              <a:cs typeface="Times New Roman" panose="02020603050405020304" pitchFamily="18" charset="0"/>
            </a:endParaRP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6" name="Прямоугольник 25"/>
          <p:cNvSpPr/>
          <p:nvPr/>
        </p:nvSpPr>
        <p:spPr>
          <a:xfrm>
            <a:off x="254361" y="839371"/>
            <a:ext cx="4572318" cy="2492990"/>
          </a:xfrm>
          <a:prstGeom prst="rect">
            <a:avLst/>
          </a:prstGeom>
        </p:spPr>
        <p:txBody>
          <a:bodyPr wrap="square">
            <a:spAutoFit/>
          </a:bodyPr>
          <a:lstStyle/>
          <a:p>
            <a:pPr marL="171450" indent="-171450">
              <a:buFontTx/>
              <a:buChar char="-"/>
            </a:pPr>
            <a:r>
              <a:rPr lang="ru-RU" sz="1200" dirty="0" err="1" smtClean="0">
                <a:latin typeface="Times New Roman" panose="02020603050405020304" pitchFamily="18" charset="0"/>
                <a:cs typeface="Times New Roman" panose="02020603050405020304" pitchFamily="18" charset="0"/>
              </a:rPr>
              <a:t>ашық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тұрғын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жүргізу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қажет</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ашық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үйге</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жуу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үсынылады</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қалдықтар</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бермеу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тиіс</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14028</TotalTime>
  <Words>630</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2127</cp:revision>
  <cp:lastPrinted>2021-07-01T03:56:27Z</cp:lastPrinted>
  <dcterms:created xsi:type="dcterms:W3CDTF">2018-03-27T06:03:00Z</dcterms:created>
  <dcterms:modified xsi:type="dcterms:W3CDTF">2022-02-28T08:58:59Z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