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116464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537849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a:t>
            </a:r>
            <a:r>
              <a:rPr lang="kk-KZ" altLang="ru-RU" sz="1200" b="1" dirty="0">
                <a:solidFill>
                  <a:prstClr val="black"/>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28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01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батыстан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02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02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9-11°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077033"/>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kk-KZ" sz="1200" dirty="0">
                <a:solidFill>
                  <a:prstClr val="black"/>
                </a:solidFill>
                <a:latin typeface="Times New Roman" panose="02020603050405020304" pitchFamily="18" charset="0"/>
                <a:cs typeface="Times New Roman" panose="02020603050405020304" pitchFamily="18" charset="0"/>
              </a:rPr>
              <a:t>01 наурыз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254361" y="839371"/>
            <a:ext cx="4572318" cy="2492990"/>
          </a:xfrm>
          <a:prstGeom prst="rect">
            <a:avLst/>
          </a:prstGeom>
        </p:spPr>
        <p:txBody>
          <a:bodyPr wrap="square">
            <a:spAutoFit/>
          </a:bodyPr>
          <a:lstStyle/>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тұрғын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жүргізу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үйге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жуу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үсынылады</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қалдықтар</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тиіс</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14694</TotalTime>
  <Words>664</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2151</cp:revision>
  <cp:lastPrinted>2021-07-01T03:56:27Z</cp:lastPrinted>
  <dcterms:created xsi:type="dcterms:W3CDTF">2018-03-27T06:03:00Z</dcterms:created>
  <dcterms:modified xsi:type="dcterms:W3CDTF">2022-02-28T09:00:52Z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