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61674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457548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күндіз аздаған жаңбыр</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0-2 </a:t>
            </a:r>
            <a:r>
              <a:rPr lang="kk-KZ" sz="1200" dirty="0">
                <a:latin typeface="Times New Roman" pitchFamily="18" charset="0"/>
                <a:ea typeface="Times New Roman KZ" pitchFamily="18" charset="0"/>
                <a:cs typeface="Times New Roman" pitchFamily="18" charset="0"/>
              </a:rPr>
              <a:t>градус аяз, күндіз 8-10 градус жылы.</a:t>
            </a:r>
          </a:p>
          <a:p>
            <a:pPr algn="ctr"/>
            <a:r>
              <a:rPr lang="kk-KZ" altLang="ru-RU" sz="1200" b="1" dirty="0">
                <a:latin typeface="Times New Roman KZ" pitchFamily="18" charset="0"/>
                <a:ea typeface="Times New Roman KZ" pitchFamily="18" charset="0"/>
                <a:cs typeface="Times New Roman" pitchFamily="18" charset="0"/>
              </a:rPr>
              <a:t>02 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01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Бұлтты, </a:t>
            </a:r>
            <a:r>
              <a:rPr lang="kk-KZ" sz="1200" dirty="0">
                <a:latin typeface="Times New Roman" pitchFamily="18" charset="0"/>
                <a:ea typeface="Times New Roman KZ" pitchFamily="18" charset="0"/>
                <a:cs typeface="Times New Roman" pitchFamily="18" charset="0"/>
              </a:rPr>
              <a:t>кей уақытта жауын-шашын</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rPr>
              <a:t>Оңтүстік-бат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2-7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12868</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2022-02-28T09:03:25Z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