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9939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01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28 </a:t>
            </a:r>
            <a:r>
              <a:rPr lang="ru-RU" altLang="ru-RU" sz="1200" b="1" dirty="0" err="1">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01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Шығыстан, солтүстік-шығыстан жел соғады, күші 5-10 м/с. Ауа температурасы түнде 6-8, күндіз 0-2 градус суық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01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02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Оңтүстік-шығыстан жел соғады, күші 0-5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5-7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372299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2105</cp:revision>
  <cp:lastPrinted>2021-07-01T07:38:07Z</cp:lastPrinted>
  <dcterms:created xsi:type="dcterms:W3CDTF">2018-03-27T06:03:00Z</dcterms:created>
  <dcterms:modified xsi:type="dcterms:W3CDTF">2022-02-28T08:31:41Z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