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65122072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марта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небольшие осадки (дождь, снег).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3-8 м/с. Температура воздуха ночью  8-10,  днем 3-5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 марта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Осадки (дождь, снег).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3-8 м/с. Температура воздуха ночью 6-8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1, ночью 2 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508872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февраля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4402094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8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13071</TotalTime>
  <Words>603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2047</cp:revision>
  <cp:lastPrinted>2021-07-01T03:56:27Z</cp:lastPrinted>
  <dcterms:created xsi:type="dcterms:W3CDTF">2018-03-27T06:03:00Z</dcterms:created>
  <dcterms:modified xsi:type="dcterms:W3CDTF">2022-02-28T08:38:03Z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