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8309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37033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осадки (преимущественно дождь). Ветер северный, северо-западный 5-10 м/с. Температура воздуха ночью 0-2, днем 9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-11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02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ночью 0-2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2026</cp:revision>
  <cp:lastPrinted>2021-07-01T03:56:27Z</cp:lastPrinted>
  <dcterms:created xsi:type="dcterms:W3CDTF">2018-03-27T06:03:00Z</dcterms:created>
  <dcterms:modified xsi:type="dcterms:W3CDTF">2022-02-28T08:50:59Z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