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30793981"/>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№59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1 наурыз</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en-US" altLang="ru-RU" sz="1200" b="1" dirty="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8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1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-ш</a:t>
            </a:r>
            <a:r>
              <a:rPr lang="kk-KZ" sz="1200" dirty="0">
                <a:latin typeface="Times New Roman" pitchFamily="18" charset="0"/>
                <a:cs typeface="Times New Roman" pitchFamily="18" charset="0"/>
              </a:rPr>
              <a:t>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kk-KZ" sz="1200" b="1" dirty="0">
                <a:solidFill>
                  <a:srgbClr val="000000"/>
                </a:solidFill>
                <a:latin typeface="Times New Roman" panose="02020603050405020304" pitchFamily="18" charset="0"/>
                <a:cs typeface="Times New Roman" panose="02020603050405020304" pitchFamily="18" charset="0"/>
              </a:rPr>
              <a:t>1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72462647"/>
              </p:ext>
            </p:extLst>
          </p:nvPr>
        </p:nvGraphicFramePr>
        <p:xfrm>
          <a:off x="4976601" y="4086756"/>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84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995">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25091"/>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90500"/>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61993" y="2248235"/>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1, 2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69863" y="85566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13257</TotalTime>
  <Words>606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2115</cp:revision>
  <cp:lastPrinted>2021-07-01T07:38:07Z</cp:lastPrinted>
  <dcterms:created xsi:type="dcterms:W3CDTF">2018-03-27T06:03:00Z</dcterms:created>
  <dcterms:modified xsi:type="dcterms:W3CDTF">2022-02-28T08:38:51Z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