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35371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осадков. Ночью и утром туман. Ветер северо-западный с переходом на юго-восточный 3-8 м/с. Температура воздуха ночью 0-2, днем 8-10 тепла.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14053</TotalTime>
  <Words>674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2052</cp:revision>
  <cp:lastPrinted>2021-10-15T03:50:29Z</cp:lastPrinted>
  <dcterms:created xsi:type="dcterms:W3CDTF">2018-03-27T06:03:00Z</dcterms:created>
  <dcterms:modified xsi:type="dcterms:W3CDTF">2022-02-28T08:29:28Z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