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49496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юго-западный 3-8 м/с. Температура воздуха ночью  16-18,  днем 3-5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693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2021-07-01T03:56:27Z</cp:lastPrinted>
  <dcterms:created xsi:type="dcterms:W3CDTF">2018-03-27T06:03:00Z</dcterms:created>
  <dcterms:modified xsi:type="dcterms:W3CDTF">2022-02-28T08:44:19Z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