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532913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Ночью и утром туман. Ветер северо-восточный 9-14 м/с. Температура воздуха ночью 4-6 мороза, днём 0-2 мороза.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just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6-8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2144</cp:revision>
  <cp:lastPrinted>2021-07-01T03:56:27Z</cp:lastPrinted>
  <dcterms:created xsi:type="dcterms:W3CDTF">2018-03-27T06:03:00Z</dcterms:created>
  <dcterms:modified xsi:type="dcterms:W3CDTF">2022-02-28T09:08:25Z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