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766654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68940074"/>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68876" y="2159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01 </a:t>
            </a:r>
            <a:r>
              <a:rPr lang="ru-RU" sz="1200" b="1" dirty="0" err="1">
                <a:latin typeface="Times New Roman" pitchFamily="18" charset="0"/>
                <a:cs typeface="Times New Roman" pitchFamily="18" charset="0"/>
              </a:rPr>
              <a:t>наурызға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01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itchFamily="18" charset="0"/>
                <a:cs typeface="Times New Roman" pitchFamily="18" charset="0"/>
              </a:rPr>
              <a:t>          Таңертең және күндіз жауын-шашын </a:t>
            </a:r>
            <a:r>
              <a:rPr lang="ru-RU"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көбінесе</a:t>
            </a:r>
            <a:r>
              <a:rPr lang="kk-KZ" sz="1200" dirty="0">
                <a:solidFill>
                  <a:prstClr val="black"/>
                </a:solidFill>
                <a:latin typeface="Times New Roman" pitchFamily="18" charset="0"/>
                <a:cs typeface="Times New Roman" pitchFamily="18" charset="0"/>
              </a:rPr>
              <a:t> 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найзағай</a:t>
            </a:r>
            <a:r>
              <a:rPr lang="kk-KZ" sz="1200" dirty="0">
                <a:solidFill>
                  <a:prstClr val="black"/>
                </a:solidFill>
                <a:latin typeface="Times New Roman" pitchFamily="18" charset="0"/>
                <a:cs typeface="Times New Roman" pitchFamily="18" charset="0"/>
              </a:rPr>
              <a:t> болады. </a:t>
            </a:r>
            <a:r>
              <a:rPr lang="kk-KZ" sz="1200" dirty="0">
                <a:latin typeface="Times New Roman" pitchFamily="18" charset="0"/>
                <a:cs typeface="Times New Roman" pitchFamily="18" charset="0"/>
              </a:rPr>
              <a:t>Оңтүстік-батыстан жел соғады, күші 9-14 м/с. Ауа температурасы түнде 2-4, күндіз 12-14 градус жылы болады.</a:t>
            </a:r>
          </a:p>
          <a:p>
            <a:r>
              <a:rPr lang="kk-KZ" sz="1200" dirty="0">
                <a:solidFill>
                  <a:srgbClr val="000000"/>
                </a:solidFill>
                <a:latin typeface="Times New Roman" pitchFamily="18" charset="0"/>
                <a:cs typeface="Times New Roman" panose="02020603050405020304" pitchFamily="18" charset="0"/>
                <a:sym typeface="+mn-ea"/>
              </a:rPr>
              <a:t> </a:t>
            </a:r>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02 </a:t>
            </a:r>
            <a:r>
              <a:rPr 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itchFamily="18" charset="0"/>
                <a:cs typeface="Times New Roman" pitchFamily="18" charset="0"/>
              </a:rPr>
              <a:t>        Кей уақытта жауын-шашын</a:t>
            </a:r>
            <a:r>
              <a:rPr lang="ru-RU" sz="1200" dirty="0">
                <a:solidFill>
                  <a:prstClr val="black"/>
                </a:solidFill>
                <a:latin typeface="Times New Roman" pitchFamily="18" charset="0"/>
                <a:cs typeface="Times New Roman" pitchFamily="18" charset="0"/>
              </a:rPr>
              <a:t> (</a:t>
            </a:r>
            <a:r>
              <a:rPr lang="kk-KZ" sz="1200" dirty="0">
                <a:latin typeface="Times New Roman" pitchFamily="18" charset="0"/>
                <a:cs typeface="Times New Roman" pitchFamily="18" charset="0"/>
              </a:rPr>
              <a:t>көбінесе</a:t>
            </a:r>
            <a:r>
              <a:rPr lang="kk-KZ" sz="1200" dirty="0">
                <a:solidFill>
                  <a:prstClr val="black"/>
                </a:solidFill>
                <a:latin typeface="Times New Roman" pitchFamily="18" charset="0"/>
                <a:cs typeface="Times New Roman" pitchFamily="18" charset="0"/>
              </a:rPr>
              <a:t> 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найзағай</a:t>
            </a:r>
            <a:r>
              <a:rPr lang="kk-KZ" sz="1200" dirty="0">
                <a:solidFill>
                  <a:prstClr val="black"/>
                </a:solidFill>
                <a:latin typeface="Times New Roman" pitchFamily="18" charset="0"/>
                <a:cs typeface="Times New Roman" pitchFamily="18" charset="0"/>
              </a:rPr>
              <a:t> болады. </a:t>
            </a:r>
            <a:r>
              <a:rPr lang="kk-KZ" sz="1200" dirty="0">
                <a:latin typeface="Times New Roman" pitchFamily="18" charset="0"/>
                <a:cs typeface="Times New Roman" pitchFamily="18" charset="0"/>
              </a:rPr>
              <a:t>Оңтүстік-батыстан</a:t>
            </a:r>
            <a:r>
              <a:rPr lang="kk-KZ" sz="1200" dirty="0">
                <a:solidFill>
                  <a:prstClr val="black"/>
                </a:solidFill>
                <a:latin typeface="Times New Roman" pitchFamily="18" charset="0"/>
                <a:cs typeface="Times New Roman" pitchFamily="18" charset="0"/>
              </a:rPr>
              <a:t> жел соғады, күші 9-14 м/с. Ауа температурасы түнде 2-4 градус жылы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5122" y="349476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1992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360363"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01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13210</TotalTime>
  <Words>595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2163</cp:revision>
  <cp:lastPrinted>2022-01-19T06:58:06Z</cp:lastPrinted>
  <dcterms:created xsi:type="dcterms:W3CDTF">2018-03-27T06:03:00Z</dcterms:created>
  <dcterms:modified xsi:type="dcterms:W3CDTF">2022-02-28T09:04:37Z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