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031819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763717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01 наурызға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28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01 наурыз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Оңтүстік-батыстан, батыстан  жел соғады, түнде күші 9-14, екпіні 15-20 м/с, күндіз күші 15-20, екпіні 23 м/с. Ауа температурасы түнде 8-10, күндіз 0-2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02</a:t>
            </a:r>
            <a:r>
              <a:rPr lang="ru-RU" sz="1100" b="1" dirty="0">
                <a:latin typeface="Times New Roman" panose="02020603050405020304" pitchFamily="18" charset="0"/>
                <a:cs typeface="Times New Roman" panose="02020603050405020304" pitchFamily="18" charset="0"/>
              </a:rPr>
              <a:t>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01 наурыз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02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12837</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2197</cp:revision>
  <cp:lastPrinted>2021-07-01T03:56:27Z</cp:lastPrinted>
  <dcterms:created xsi:type="dcterms:W3CDTF">2018-03-27T06:03:00Z</dcterms:created>
  <dcterms:modified xsi:type="dcterms:W3CDTF">2022-02-28T08:54:45Z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