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557032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№59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28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01 марта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01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Увеличение облачности, утром и днем дождь. Ветер 2-7 м/с. Температура воздуха ночью 1-3, днем 8-10 тепла.</a:t>
            </a:r>
            <a:r>
              <a:rPr lang="ru-RU" sz="1200" dirty="0"/>
              <a:t> 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ночь 02 марта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02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осадки (дождь, снег). Ветер 2-7 м/с. Температура воздуха ночью 2-4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01 марта, ночью 02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771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2021-07-01T09:11:30Z</cp:lastPrinted>
  <dcterms:created xsi:type="dcterms:W3CDTF">2018-03-27T06:03:00Z</dcterms:created>
  <dcterms:modified xsi:type="dcterms:W3CDTF">2022-02-28T08:33:55Z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