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EE7612"/>
    <a:srgbClr val="FF7401"/>
    <a:srgbClr val="F9B3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40661399"/>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59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25122" y="2210345"/>
            <a:ext cx="4680169"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5113" algn="just"/>
            <a:r>
              <a:rPr lang="ru-RU" sz="1200" dirty="0">
                <a:solidFill>
                  <a:schemeClr val="tx1"/>
                </a:solidFill>
                <a:latin typeface="Times New Roman" panose="02020603050405020304" pitchFamily="18" charset="0"/>
                <a:cs typeface="Times New Roman" panose="02020603050405020304" pitchFamily="18" charset="0"/>
              </a:rPr>
              <a:t> 01, 2022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02 </a:t>
            </a:r>
            <a:r>
              <a:rPr lang="ru-RU" sz="1200" dirty="0" err="1">
                <a:solidFill>
                  <a:schemeClr val="tx1"/>
                </a:solidFill>
                <a:latin typeface="Times New Roman" panose="02020603050405020304" pitchFamily="18" charset="0"/>
                <a:cs typeface="Times New Roman" panose="02020603050405020304" pitchFamily="18" charset="0"/>
              </a:rPr>
              <a:t>наурызына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көтеріңкі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69185729"/>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186204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Ақтау қаласы бойынша 01 наурызға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28 </a:t>
            </a:r>
            <a:r>
              <a:rPr lang="ru-RU" altLang="ru-RU" sz="1100" b="1" dirty="0" err="1">
                <a:solidFill>
                  <a:srgbClr val="000000"/>
                </a:solidFill>
                <a:latin typeface="Times New Roman" panose="02020603050405020304" pitchFamily="18" charset="0"/>
                <a:cs typeface="Times New Roman" panose="02020603050405020304" pitchFamily="18" charset="0"/>
              </a:rPr>
              <a:t>ақпан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20-дан 01 </a:t>
            </a:r>
            <a:r>
              <a:rPr lang="ru-RU" altLang="ru-RU" sz="1100" b="1" dirty="0" err="1">
                <a:solidFill>
                  <a:srgbClr val="000000"/>
                </a:solidFill>
                <a:latin typeface="Times New Roman" panose="02020603050405020304" pitchFamily="18" charset="0"/>
                <a:cs typeface="Times New Roman" panose="02020603050405020304" pitchFamily="18" charset="0"/>
              </a:rPr>
              <a:t>наурыз</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22-ға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және</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таңертең</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тұман</a:t>
            </a:r>
            <a:r>
              <a:rPr lang="ru-RU" sz="1200" dirty="0">
                <a:solidFill>
                  <a:prstClr val="black"/>
                </a:solidFill>
                <a:latin typeface="Times New Roman" pitchFamily="18" charset="0"/>
                <a:cs typeface="Times New Roman" pitchFamily="18" charset="0"/>
              </a:rPr>
              <a:t>. </a:t>
            </a:r>
            <a:r>
              <a:rPr lang="ru-RU" sz="1200" dirty="0" err="1">
                <a:solidFill>
                  <a:srgbClr val="000000"/>
                </a:solidFill>
                <a:latin typeface="Times New Roman" panose="02020603050405020304" pitchFamily="18" charset="0"/>
              </a:rPr>
              <a:t>Жел</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солтүстік-батыстан</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оңтүстік-шығысқа</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ауыспалы</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күші</a:t>
            </a:r>
            <a:r>
              <a:rPr lang="ru-RU" sz="1200" dirty="0">
                <a:solidFill>
                  <a:srgbClr val="000000"/>
                </a:solidFill>
                <a:latin typeface="Times New Roman" panose="02020603050405020304" pitchFamily="18" charset="0"/>
              </a:rPr>
              <a:t> 3-8 м/с. </a:t>
            </a:r>
            <a:r>
              <a:rPr lang="ru-RU" sz="1200" dirty="0" err="1">
                <a:solidFill>
                  <a:srgbClr val="000000"/>
                </a:solidFill>
                <a:latin typeface="Times New Roman" panose="02020603050405020304" pitchFamily="18" charset="0"/>
              </a:rPr>
              <a:t>Ауа</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температурасы</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түнде</a:t>
            </a:r>
            <a:r>
              <a:rPr lang="ru-RU" sz="1200" dirty="0">
                <a:solidFill>
                  <a:srgbClr val="000000"/>
                </a:solidFill>
                <a:latin typeface="Times New Roman" panose="02020603050405020304" pitchFamily="18" charset="0"/>
              </a:rPr>
              <a:t> 0-2, </a:t>
            </a:r>
            <a:r>
              <a:rPr lang="ru-RU" sz="1200" dirty="0" err="1">
                <a:solidFill>
                  <a:srgbClr val="000000"/>
                </a:solidFill>
                <a:latin typeface="Times New Roman" panose="02020603050405020304" pitchFamily="18" charset="0"/>
              </a:rPr>
              <a:t>күндіз</a:t>
            </a:r>
            <a:r>
              <a:rPr lang="ru-RU" sz="1200" dirty="0">
                <a:solidFill>
                  <a:srgbClr val="000000"/>
                </a:solidFill>
                <a:latin typeface="Times New Roman" panose="02020603050405020304" pitchFamily="18" charset="0"/>
              </a:rPr>
              <a:t> 8-10 </a:t>
            </a:r>
            <a:r>
              <a:rPr lang="ru-RU" sz="1200" dirty="0" err="1">
                <a:solidFill>
                  <a:srgbClr val="000000"/>
                </a:solidFill>
                <a:latin typeface="Times New Roman" panose="02020603050405020304" pitchFamily="18" charset="0"/>
              </a:rPr>
              <a:t>жылы</a:t>
            </a:r>
            <a:r>
              <a:rPr lang="ru-RU" sz="1200" dirty="0">
                <a:solidFill>
                  <a:srgbClr val="000000"/>
                </a:solidFill>
                <a:latin typeface="Times New Roman" panose="02020603050405020304" pitchFamily="18" charset="0"/>
              </a:rPr>
              <a:t>.</a:t>
            </a:r>
          </a:p>
          <a:p>
            <a:pPr lvl="0" algn="just"/>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02 наурызға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2022 ж. 01 </a:t>
            </a:r>
            <a:r>
              <a:rPr lang="ru-RU" sz="1100" b="1" dirty="0" err="1">
                <a:solidFill>
                  <a:srgbClr val="000000"/>
                </a:solidFill>
                <a:latin typeface="Times New Roman" panose="02020603050405020304" pitchFamily="18" charset="0"/>
                <a:cs typeface="Times New Roman" panose="02020603050405020304" pitchFamily="18" charset="0"/>
              </a:rPr>
              <a:t>наурыз</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2022 ж. 02 </a:t>
            </a:r>
            <a:r>
              <a:rPr lang="ru-RU" sz="1100" b="1" dirty="0" err="1">
                <a:solidFill>
                  <a:srgbClr val="000000"/>
                </a:solidFill>
                <a:latin typeface="Times New Roman" panose="02020603050405020304" pitchFamily="18" charset="0"/>
                <a:cs typeface="Times New Roman" panose="02020603050405020304" pitchFamily="18" charset="0"/>
              </a:rPr>
              <a:t>наурыз</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prstClr val="black"/>
                </a:solidFill>
                <a:latin typeface="Times New Roman" pitchFamily="18" charset="0"/>
                <a:cs typeface="Times New Roman" pitchFamily="18" charset="0"/>
                <a:sym typeface="+mn-ea"/>
              </a:rPr>
              <a:t>Көшпелі</a:t>
            </a:r>
            <a:r>
              <a:rPr lang="ru-RU" sz="1200" dirty="0">
                <a:solidFill>
                  <a:prstClr val="black"/>
                </a:solidFill>
                <a:latin typeface="Times New Roman" pitchFamily="18" charset="0"/>
                <a:cs typeface="Times New Roman" pitchFamily="18" charset="0"/>
                <a:sym typeface="+mn-ea"/>
              </a:rPr>
              <a:t> </a:t>
            </a:r>
            <a:r>
              <a:rPr lang="ru-RU" sz="1200" dirty="0" err="1">
                <a:solidFill>
                  <a:prstClr val="black"/>
                </a:solidFill>
                <a:latin typeface="Times New Roman" pitchFamily="18" charset="0"/>
                <a:cs typeface="Times New Roman" pitchFamily="18" charset="0"/>
                <a:sym typeface="+mn-ea"/>
              </a:rPr>
              <a:t>бұлтты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kk-KZ" sz="1200" dirty="0">
                <a:solidFill>
                  <a:srgbClr val="000000"/>
                </a:solidFill>
                <a:latin typeface="Times New Roman" panose="02020603050405020304" pitchFamily="18" charset="0"/>
                <a:cs typeface="Times New Roman" panose="02020603050405020304" pitchFamily="18" charset="0"/>
                <a:sym typeface="+mn-ea"/>
              </a:rPr>
              <a:t>. Жел оңтүстік-шығыстан</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күші 7-12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3-5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7502" y="3274718"/>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21"/>
          <p:cNvSpPr>
            <a:spLocks noChangeArrowheads="1"/>
          </p:cNvSpPr>
          <p:nvPr/>
        </p:nvSpPr>
        <p:spPr bwMode="auto">
          <a:xfrm>
            <a:off x="169410" y="855215"/>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17700</TotalTime>
  <Words>657</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2107</cp:revision>
  <cp:lastPrinted>2021-07-01T07:38:07Z</cp:lastPrinted>
  <dcterms:created xsi:type="dcterms:W3CDTF">2018-03-27T06:03:00Z</dcterms:created>
  <dcterms:modified xsi:type="dcterms:W3CDTF">2022-02-28T07:06:29Z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