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45062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Утром и днем осадки (преимущественно дождь), гроза. Ветер юго-западный 9-14 м/с. Температура воздуха ночью 2-4, днем 12-14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Временами осадки (преимущественно дождь), гроза. Ветер юго-западный  9-14 м/с. Температура воздуха ночью 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2106</cp:revision>
  <cp:lastPrinted>2022-01-19T06:52:39Z</cp:lastPrinted>
  <dcterms:created xsi:type="dcterms:W3CDTF">2018-03-27T06:03:00Z</dcterms:created>
  <dcterms:modified xsi:type="dcterms:W3CDTF">2022-02-28T09:05:14Z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