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9170238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01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 3-8 м/с. Температура воздуха ночью 0-2 мороза, днем 8-10 тепла.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осадки. Ветер юго-западный 2-7 м/с. Температура воздуха ночью 0-2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2021-07-01T03:56:27Z</cp:lastPrinted>
  <dcterms:created xsi:type="dcterms:W3CDTF">2018-03-27T06:03:00Z</dcterms:created>
  <dcterms:modified xsi:type="dcterms:W3CDTF">2022-02-28T09:03:53Z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