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680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13-15,  днем 3-5 мороза. 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2022-02-28T08:40:09Z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