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6516264"/>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408256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kk-KZ" sz="1200" b="1" dirty="0">
                <a:latin typeface="Times New Roman" panose="02020603050405020304" pitchFamily="18" charset="0"/>
                <a:cs typeface="Times New Roman" panose="02020603050405020304" pitchFamily="18" charset="0"/>
              </a:rPr>
              <a:t>01 наурызға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kern="1400" dirty="0">
                <a:latin typeface="Times New Roman" panose="02020603050405020304" pitchFamily="18" charset="0"/>
                <a:ea typeface="Times New Roman" panose="02020603050405020304" pitchFamily="18" charset="0"/>
              </a:rPr>
              <a:t>Жауын-шашынсыз</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т</a:t>
            </a:r>
            <a:r>
              <a:rPr lang="kk-KZ" sz="1200" dirty="0">
                <a:latin typeface="Times New Roman" panose="02020603050405020304" pitchFamily="18" charset="0"/>
                <a:ea typeface="Times New Roman" panose="02020603050405020304" pitchFamily="18" charset="0"/>
              </a:rPr>
              <a:t>үнде және таңертең </a:t>
            </a:r>
            <a:r>
              <a:rPr lang="kk-KZ" sz="1200" kern="1400" dirty="0">
                <a:latin typeface="Times New Roman" panose="02020603050405020304" pitchFamily="18" charset="0"/>
                <a:ea typeface="Times New Roman" panose="02020603050405020304" pitchFamily="18" charset="0"/>
              </a:rPr>
              <a:t> тұман. </a:t>
            </a:r>
            <a:r>
              <a:rPr lang="kk-KZ" sz="1200" dirty="0">
                <a:latin typeface="Times New Roman" panose="02020603050405020304" pitchFamily="18" charset="0"/>
                <a:ea typeface="Times New Roman" panose="02020603050405020304" pitchFamily="18" charset="0"/>
              </a:rPr>
              <a:t>Оңтүстік-батыстан</a:t>
            </a:r>
            <a:r>
              <a:rPr lang="kk-KZ" sz="1200" kern="1400" dirty="0">
                <a:latin typeface="Times New Roman" panose="02020603050405020304" pitchFamily="18" charset="0"/>
                <a:ea typeface="Times New Roman" panose="02020603050405020304" pitchFamily="18" charset="0"/>
              </a:rPr>
              <a:t> жел соғады, күші 7-12 м/с. Ауа температурасы түнде 17-19, күндіз 5-7 аяз. </a:t>
            </a:r>
          </a:p>
          <a:p>
            <a:pPr algn="ctr"/>
            <a:r>
              <a:rPr lang="kk-KZ" sz="1200" b="1" dirty="0">
                <a:latin typeface="Times New Roman" panose="02020603050405020304" pitchFamily="18" charset="0"/>
                <a:cs typeface="Times New Roman" panose="02020603050405020304" pitchFamily="18" charset="0"/>
              </a:rPr>
              <a:t>02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01 наурыз </a:t>
            </a:r>
            <a:r>
              <a:rPr lang="ru-RU" sz="1200" b="1" dirty="0">
                <a:latin typeface="Times New Roman" panose="02020603050405020304" pitchFamily="18" charset="0"/>
                <a:cs typeface="Times New Roman" panose="02020603050405020304" pitchFamily="18" charset="0"/>
              </a:rPr>
              <a:t>с. 21-ден 02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ea typeface="Times New Roman" panose="02020603050405020304" pitchFamily="18" charset="0"/>
              </a:rPr>
              <a:t>Аздаған 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Солтүстік-батыстан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33588"/>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01, 02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kk-KZ" sz="1200">
                <a:solidFill>
                  <a:prstClr val="black"/>
                </a:solidFill>
                <a:latin typeface="Times New Roman" panose="02020603050405020304" pitchFamily="18" charset="0"/>
                <a:cs typeface="Times New Roman" panose="02020603050405020304" pitchFamily="18" charset="0"/>
              </a:rPr>
              <a:t>деңгейі  </a:t>
            </a:r>
            <a:r>
              <a:rPr lang="kk-KZ" sz="1200" smtClean="0">
                <a:solidFill>
                  <a:prstClr val="black"/>
                </a:solidFill>
                <a:latin typeface="Times New Roman" panose="02020603050405020304" pitchFamily="18" charset="0"/>
                <a:cs typeface="Times New Roman" panose="02020603050405020304" pitchFamily="18" charset="0"/>
              </a:rPr>
              <a:t>төмен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14514</TotalTime>
  <Words>580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2177</cp:revision>
  <cp:lastPrinted>2021-11-30T05:55:07Z</cp:lastPrinted>
  <dcterms:created xsi:type="dcterms:W3CDTF">2018-03-27T06:03:00Z</dcterms:created>
  <dcterms:modified xsi:type="dcterms:W3CDTF">2022-02-28T08:53:46Z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