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53233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158197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01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28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01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кей уақытта жаңбыр жауады. Оңтүстік-батыстан жел соғады, күші 8-13 м/с. Ауа температурасы түнде 3-5, күндіз  11-  13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01 наурыздан 09 сағ. 02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kk-KZ" sz="1100" dirty="0">
                <a:latin typeface="Times New Roman" pitchFamily="18" charset="0"/>
                <a:cs typeface="Times New Roman" pitchFamily="18" charset="0"/>
              </a:rPr>
              <a:t>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12984</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2022-02-28T09:09:06Z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