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2432517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950971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февраля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01 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западный 0-5 м/с. Температура воздуха  ночью 12-14°,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0-2°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02 марта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 2-7 м/с. Температура воздуха  ночью 9-11°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830997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 2022 года метеорологические условия будут способствовать накоплению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14674</TotalTime>
  <Words>712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2107</cp:revision>
  <cp:lastPrinted>2021-10-18T15:52:53Z</cp:lastPrinted>
  <dcterms:created xsi:type="dcterms:W3CDTF">2018-03-27T06:03:00Z</dcterms:created>
  <dcterms:modified xsi:type="dcterms:W3CDTF">2022-02-28T09:01:50Z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