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27833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01 марта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временами дождь. Ветер юго-западный 8-13 м/с. Температура воздуха ночью 3-5, днем 11-13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2-7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2021-07-01T03:56:27Z</cp:lastPrinted>
  <dcterms:created xsi:type="dcterms:W3CDTF">2018-03-27T06:03:00Z</dcterms:created>
  <dcterms:modified xsi:type="dcterms:W3CDTF">2022-02-28T09:09:52Z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