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153235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28 ақпан сағ. 21-ден </a:t>
            </a:r>
            <a:r>
              <a:rPr lang="kk-KZ" altLang="ru-RU" sz="1200" b="1" dirty="0" smtClean="0">
                <a:latin typeface="Times New Roman" panose="02020603050405020304" pitchFamily="18" charset="0"/>
                <a:cs typeface="Times New Roman" panose="02020603050405020304" pitchFamily="18" charset="0"/>
              </a:rPr>
              <a:t>бастап 01 </a:t>
            </a:r>
            <a:r>
              <a:rPr lang="kk-KZ" altLang="ru-RU" sz="1200" b="1" dirty="0">
                <a:latin typeface="Times New Roman" panose="02020603050405020304" pitchFamily="18" charset="0"/>
                <a:cs typeface="Times New Roman" panose="02020603050405020304" pitchFamily="18" charset="0"/>
              </a:rPr>
              <a:t>наурыз </a:t>
            </a:r>
            <a:r>
              <a:rPr lang="kk-KZ" altLang="ru-RU" sz="1200" b="1" dirty="0" smtClean="0">
                <a:latin typeface="Times New Roman" panose="02020603050405020304" pitchFamily="18" charset="0"/>
                <a:cs typeface="Times New Roman" panose="02020603050405020304" pitchFamily="18" charset="0"/>
              </a:rPr>
              <a:t>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Жауын шашынсыз.  Оңтүстік батыстан, 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0-5 м/с.</a:t>
            </a:r>
            <a:r>
              <a:rPr lang="kk-KZ" sz="1200" dirty="0">
                <a:latin typeface="Times New Roman" panose="02020603050405020304" pitchFamily="18" charset="0"/>
                <a:cs typeface="Times New Roman" panose="02020603050405020304" pitchFamily="18" charset="0"/>
              </a:rPr>
              <a:t> Ауа температурасы түнде 11-13 градус, күндіз 0-2 градус аяз болады.</a:t>
            </a:r>
          </a:p>
          <a:p>
            <a:pPr lvl="0"/>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0-5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983165"/>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13452</TotalTime>
  <Words>625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2162</cp:revision>
  <cp:lastPrinted>2021-07-01T07:38:07Z</cp:lastPrinted>
  <dcterms:created xsi:type="dcterms:W3CDTF">2018-03-27T06:03:00Z</dcterms:created>
  <dcterms:modified xsi:type="dcterms:W3CDTF">2022-02-28T08:49:21Z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