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80001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марта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5-10 м/с. Температура воздуха ночью 6-8, днем 0-2 мороза.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На 02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марта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юго-восточный 0-5 м/с. Температура воздуха 5-7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500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марта,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12919</TotalTime>
  <Words>616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2080</cp:revision>
  <cp:lastPrinted>2021-02-03T11:37:00Z</cp:lastPrinted>
  <dcterms:created xsi:type="dcterms:W3CDTF">2018-03-27T06:03:00Z</dcterms:created>
  <dcterms:modified xsi:type="dcterms:W3CDTF">2022-02-28T08:32:10Z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