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99CC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82433446"/>
              </p:ext>
            </p:extLst>
          </p:nvPr>
        </p:nvGraphicFramePr>
        <p:xfrm>
          <a:off x="307975" y="2588895"/>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№59 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28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51370" y="114302"/>
            <a:ext cx="4910167"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бойынша</a:t>
            </a:r>
          </a:p>
          <a:p>
            <a:pPr lvl="0" algn="ctr"/>
            <a:r>
              <a:rPr lang="kk-KZ" altLang="ru-RU" sz="1200" b="1" dirty="0">
                <a:solidFill>
                  <a:srgbClr val="000000"/>
                </a:solidFill>
                <a:latin typeface="Times New Roman" panose="02020603050405020304" pitchFamily="18" charset="0"/>
                <a:cs typeface="Times New Roman" panose="02020603050405020304" pitchFamily="18" charset="0"/>
              </a:rPr>
              <a:t>1 наурызға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smtClean="0">
                <a:solidFill>
                  <a:srgbClr val="000000"/>
                </a:solidFill>
                <a:latin typeface="Times New Roman" panose="02020603050405020304" pitchFamily="18" charset="0"/>
                <a:cs typeface="Times New Roman" panose="02020603050405020304" pitchFamily="18" charset="0"/>
              </a:rPr>
              <a:t>ж. </a:t>
            </a:r>
            <a:r>
              <a:rPr lang="en-US" altLang="ru-RU" sz="1200" b="1" dirty="0">
                <a:solidFill>
                  <a:srgbClr val="000000"/>
                </a:solidFill>
                <a:latin typeface="Times New Roman" panose="02020603050405020304" pitchFamily="18" charset="0"/>
                <a:cs typeface="Times New Roman" panose="02020603050405020304" pitchFamily="18" charset="0"/>
              </a:rPr>
              <a:t>2</a:t>
            </a:r>
            <a:r>
              <a:rPr lang="kk-KZ" altLang="ru-RU" sz="1200" b="1" dirty="0">
                <a:solidFill>
                  <a:srgbClr val="000000"/>
                </a:solidFill>
                <a:latin typeface="Times New Roman" panose="02020603050405020304" pitchFamily="18" charset="0"/>
                <a:cs typeface="Times New Roman" panose="02020603050405020304" pitchFamily="18" charset="0"/>
              </a:rPr>
              <a:t>8</a:t>
            </a:r>
            <a:r>
              <a:rPr lang="en-US"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1 наурыз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a:t>
            </a:r>
            <a:r>
              <a:rPr lang="kk-KZ" sz="1200" dirty="0">
                <a:latin typeface="Times New Roman" pitchFamily="18" charset="0"/>
                <a:cs typeface="Times New Roman" pitchFamily="18" charset="0"/>
              </a:rPr>
              <a:t>түстік-шығыстан оңтүстік-батысқа жел ауысады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3-8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16-18,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3-5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2 наурызға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a:t>
            </a:r>
            <a:r>
              <a:rPr lang="kk-KZ" sz="1200" b="1" dirty="0">
                <a:solidFill>
                  <a:srgbClr val="000000"/>
                </a:solidFill>
                <a:latin typeface="Times New Roman" panose="02020603050405020304" pitchFamily="18" charset="0"/>
                <a:cs typeface="Times New Roman" panose="02020603050405020304" pitchFamily="18" charset="0"/>
              </a:rPr>
              <a:t>1 наурыз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 </a:t>
            </a:r>
            <a:r>
              <a:rPr lang="kk-KZ" sz="1200" b="1" dirty="0">
                <a:solidFill>
                  <a:srgbClr val="000000"/>
                </a:solidFill>
                <a:latin typeface="Times New Roman" panose="02020603050405020304" pitchFamily="18" charset="0"/>
                <a:cs typeface="Times New Roman" panose="02020603050405020304" pitchFamily="18" charset="0"/>
              </a:rPr>
              <a:t>наурыз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Оңтүстік-батыстан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3-8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13-15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400956692"/>
              </p:ext>
            </p:extLst>
          </p:nvPr>
        </p:nvGraphicFramePr>
        <p:xfrm>
          <a:off x="5008948" y="415182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1437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1439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4156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152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166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43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67246" y="3705344"/>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28</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smtClean="0">
                <a:solidFill>
                  <a:srgbClr val="000000"/>
                </a:solidFill>
                <a:latin typeface="Times New Roman" panose="02020603050405020304" pitchFamily="18" charset="0"/>
                <a:cs typeface="Times New Roman" panose="02020603050405020304" pitchFamily="18" charset="0"/>
              </a:rPr>
              <a:t>ақпан</a:t>
            </a:r>
            <a:r>
              <a:rPr lang="kk-KZ"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92566" y="3327016"/>
            <a:ext cx="4680169" cy="276999"/>
          </a:xfrm>
          <a:prstGeom prst="rect">
            <a:avLst/>
          </a:prstGeom>
          <a:solidFill>
            <a:srgbClr val="FF99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6" name="TextBox 13"/>
          <p:cNvSpPr txBox="1"/>
          <p:nvPr/>
        </p:nvSpPr>
        <p:spPr>
          <a:xfrm>
            <a:off x="4982244" y="2260688"/>
            <a:ext cx="4680169" cy="1015663"/>
          </a:xfrm>
          <a:prstGeom prst="rect">
            <a:avLst/>
          </a:prstGeom>
          <a:solidFill>
            <a:srgbClr val="FF99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0975"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1, 2  </a:t>
            </a:r>
            <a:r>
              <a:rPr lang="ru-RU" sz="1200" dirty="0" err="1">
                <a:solidFill>
                  <a:schemeClr val="tx1"/>
                </a:solidFill>
                <a:latin typeface="Times New Roman" panose="02020603050405020304" pitchFamily="18" charset="0"/>
                <a:cs typeface="Times New Roman" panose="02020603050405020304" pitchFamily="18" charset="0"/>
              </a:rPr>
              <a:t>наурызына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жиналуына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endParaRPr lang="ru-RU" sz="1200" dirty="0" smtClean="0">
              <a:solidFill>
                <a:schemeClr val="tx1"/>
              </a:solidFill>
              <a:latin typeface="Times New Roman" panose="02020603050405020304" pitchFamily="18" charset="0"/>
              <a:cs typeface="Times New Roman" panose="02020603050405020304" pitchFamily="18" charset="0"/>
            </a:endParaRPr>
          </a:p>
          <a:p>
            <a:pPr lvl="0" indent="180975"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dirty="0">
                <a:solidFill>
                  <a:srgbClr val="000000"/>
                </a:solidFill>
                <a:latin typeface="Times New Roman" panose="02020603050405020304" pitchFamily="18" charset="0"/>
              </a:rPr>
              <a:t>жоғары </a:t>
            </a:r>
            <a:r>
              <a:rPr lang="ru-RU" altLang="en-US" sz="1200" dirty="0" err="1" smtClean="0">
                <a:solidFill>
                  <a:srgbClr val="000000"/>
                </a:solidFill>
                <a:latin typeface="Times New Roman" panose="02020603050405020304" pitchFamily="18" charset="0"/>
              </a:rPr>
              <a:t>болады</a:t>
            </a:r>
            <a:r>
              <a:rPr lang="ru-RU" altLang="en-US" sz="1200" dirty="0" smtClean="0">
                <a:solidFill>
                  <a:srgbClr val="000000"/>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Қарағанды</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аэрологиялық</a:t>
            </a:r>
            <a:r>
              <a:rPr lang="ru-RU" sz="1200" dirty="0">
                <a:latin typeface="Times New Roman" panose="02020603050405020304" pitchFamily="18" charset="0"/>
                <a:cs typeface="Times New Roman" panose="02020603050405020304" pitchFamily="18" charset="0"/>
              </a:rPr>
              <a:t> станция ("</a:t>
            </a:r>
            <a:r>
              <a:rPr lang="ru-RU" sz="1200" dirty="0" err="1">
                <a:latin typeface="Times New Roman" panose="02020603050405020304" pitchFamily="18" charset="0"/>
                <a:cs typeface="Times New Roman" panose="02020603050405020304" pitchFamily="18" charset="0"/>
              </a:rPr>
              <a:t>қалалық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әуежай</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kk-KZ" sz="1200" dirty="0" smtClean="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Ленин көшесі мен Бұқар Жырау 1 даңғылының </a:t>
            </a:r>
            <a:r>
              <a:rPr lang="kk-KZ" sz="1200" dirty="0" smtClean="0">
                <a:latin typeface="Times New Roman" panose="02020603050405020304" pitchFamily="18" charset="0"/>
                <a:cs typeface="Times New Roman" panose="02020603050405020304" pitchFamily="18" charset="0"/>
              </a:rPr>
              <a:t>қиылысы;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Бирюзов көшесі, 22 (Жаңа Майқұдық</a:t>
            </a:r>
            <a:r>
              <a:rPr lang="kk-KZ"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7 </a:t>
            </a:r>
            <a:r>
              <a:rPr lang="kk-KZ" sz="1200" dirty="0">
                <a:latin typeface="Times New Roman" panose="02020603050405020304" pitchFamily="18" charset="0"/>
                <a:cs typeface="Times New Roman" panose="02020603050405020304" pitchFamily="18" charset="0"/>
              </a:rPr>
              <a:t>бекет – Ермеков көшесі, </a:t>
            </a:r>
            <a:r>
              <a:rPr lang="kk-KZ" sz="1200" dirty="0" smtClean="0">
                <a:latin typeface="Times New Roman" panose="02020603050405020304" pitchFamily="18" charset="0"/>
                <a:cs typeface="Times New Roman" panose="02020603050405020304" pitchFamily="18" charset="0"/>
              </a:rPr>
              <a:t>116;</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5 </a:t>
            </a:r>
            <a:r>
              <a:rPr lang="kk-KZ" sz="1200" dirty="0">
                <a:latin typeface="Times New Roman" panose="02020603050405020304" pitchFamily="18" charset="0"/>
                <a:cs typeface="Times New Roman" panose="02020603050405020304" pitchFamily="18" charset="0"/>
              </a:rPr>
              <a:t>бекет – Мұқанов көшесі, </a:t>
            </a:r>
            <a:r>
              <a:rPr lang="kk-KZ" sz="1200" dirty="0" smtClean="0">
                <a:latin typeface="Times New Roman" panose="02020603050405020304" pitchFamily="18" charset="0"/>
                <a:cs typeface="Times New Roman" panose="02020603050405020304" pitchFamily="18" charset="0"/>
              </a:rPr>
              <a:t>57/3;</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6 </a:t>
            </a:r>
            <a:r>
              <a:rPr lang="kk-KZ" sz="1200" dirty="0">
                <a:latin typeface="Times New Roman" panose="02020603050405020304" pitchFamily="18" charset="0"/>
                <a:cs typeface="Times New Roman" panose="02020603050405020304" pitchFamily="18" charset="0"/>
              </a:rPr>
              <a:t>бекет – қалалық әкімдік (ескі әуежай ауданында</a:t>
            </a:r>
            <a:r>
              <a:rPr lang="kk-KZ"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8 </a:t>
            </a:r>
            <a:r>
              <a:rPr lang="kk-KZ" sz="1200" dirty="0">
                <a:latin typeface="Times New Roman" panose="02020603050405020304" pitchFamily="18" charset="0"/>
                <a:cs typeface="Times New Roman" panose="02020603050405020304" pitchFamily="18" charset="0"/>
              </a:rPr>
              <a:t>бекет – </a:t>
            </a:r>
            <a:r>
              <a:rPr lang="ru-RU" sz="1200" dirty="0" err="1">
                <a:latin typeface="Times New Roman" panose="02020603050405020304" pitchFamily="18" charset="0"/>
                <a:cs typeface="Times New Roman" panose="02020603050405020304" pitchFamily="18" charset="0"/>
              </a:rPr>
              <a:t>аурухана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5437" y="4543519"/>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81702" y="6263946"/>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2984870"/>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165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1"/>
          <p:cNvSpPr>
            <a:spLocks noChangeArrowheads="1"/>
          </p:cNvSpPr>
          <p:nvPr/>
        </p:nvSpPr>
        <p:spPr bwMode="auto">
          <a:xfrm>
            <a:off x="169863" y="855663"/>
            <a:ext cx="4697412" cy="167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әсіресе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автотрассалардың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немесе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басқа</a:t>
            </a:r>
            <a:r>
              <a:rPr lang="ru-RU" sz="1200" dirty="0">
                <a:latin typeface="Times New Roman" panose="02020603050405020304" pitchFamily="18" charset="0"/>
                <a:ea typeface="Calibri" panose="020F0502020204030204" pitchFamily="34" charset="0"/>
                <a:cs typeface="Times New Roman" panose="02020603050405020304" pitchFamily="18" charset="0"/>
              </a:rPr>
              <a:t> да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ластану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көздерінің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жанында</a:t>
            </a:r>
            <a:r>
              <a:rPr lang="ru-RU" sz="1200" dirty="0">
                <a:latin typeface="Times New Roman" panose="02020603050405020304" pitchFamily="18" charset="0"/>
                <a:ea typeface="Calibri" panose="020F0502020204030204" pitchFamily="34" charset="0"/>
                <a:cs typeface="Times New Roman" panose="02020603050405020304" pitchFamily="18" charset="0"/>
              </a:rPr>
              <a:t> болу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уақытын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қысқарту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Балалар</a:t>
            </a:r>
            <a:r>
              <a:rPr lang="ru-RU" sz="1200" dirty="0">
                <a:latin typeface="Times New Roman" panose="02020603050405020304" pitchFamily="18" charset="0"/>
                <a:ea typeface="Calibri" panose="020F0502020204030204" pitchFamily="34" charset="0"/>
                <a:cs typeface="Times New Roman" panose="02020603050405020304" pitchFamily="18" charset="0"/>
              </a:rPr>
              <a:t> мен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әйелдер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ұзақ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серуендеуден</a:t>
            </a:r>
            <a:r>
              <a:rPr lang="ru-RU" sz="1200" dirty="0">
                <a:latin typeface="Times New Roman" panose="02020603050405020304" pitchFamily="18" charset="0"/>
                <a:ea typeface="Calibri" panose="020F0502020204030204" pitchFamily="34" charset="0"/>
                <a:cs typeface="Times New Roman" panose="02020603050405020304" pitchFamily="18" charset="0"/>
              </a:rPr>
              <a:t> бас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тартуы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керек</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a:lnSpc>
                <a:spcPct val="107000"/>
              </a:lnSpc>
              <a:spcBef>
                <a:spcPct val="0"/>
              </a:spcBef>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өкпенің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жүрек-қан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тамырлары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аллергиялық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созылмалы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ауруларынан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зардап</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шегетін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адамдарда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болған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кезде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өзімен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бірге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дәрілік</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препараттар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a:lnSpc>
                <a:spcPct val="107000"/>
              </a:lnSpc>
              <a:spcBef>
                <a:spcPct val="0"/>
              </a:spcBef>
              <a:spcAft>
                <a:spcPts val="800"/>
              </a:spcAft>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физикалық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белсенділікті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шектеңіз</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Жабық</a:t>
            </a:r>
            <a:r>
              <a:rPr lang="ru-RU" sz="1200" dirty="0">
                <a:latin typeface="Times New Roman" panose="02020603050405020304" pitchFamily="18" charset="0"/>
                <a:ea typeface="Calibri" panose="020F0502020204030204" pitchFamily="34" charset="0"/>
                <a:cs typeface="Times New Roman" panose="02020603050405020304" pitchFamily="18" charset="0"/>
              </a:rPr>
              <a:t> спорт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кешендерінде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дене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шынықтыру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және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спортпен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айналысу</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13216</TotalTime>
  <Words>682</Words>
  <Application>Microsoft Office PowerPoint</Application>
  <PresentationFormat>Лист A4 (210x297 мм)</PresentationFormat>
  <Paragraphs>107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2107</cp:revision>
  <cp:lastPrinted>2021-07-01T07:38:07Z</cp:lastPrinted>
  <dcterms:created xsi:type="dcterms:W3CDTF">2018-03-27T06:03:00Z</dcterms:created>
  <dcterms:modified xsi:type="dcterms:W3CDTF">2022-02-28T08:43:35Z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