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6302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55357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небольшие осадки (дождь, снег), гололед. Ночью и утром туман. Ветер восточный, северо-восточный 9-14 м/с. Температура воздуха ночью 4-6 мороза, днём 0-2 мороза.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 марта </a:t>
            </a:r>
          </a:p>
          <a:p>
            <a:pPr lvl="0" algn="just"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4-6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13009</TotalTime>
  <Words>613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2202</cp:revision>
  <cp:lastPrinted>2021-07-01T03:56:27Z</cp:lastPrinted>
  <dcterms:created xsi:type="dcterms:W3CDTF">2018-03-27T06:03:00Z</dcterms:created>
  <dcterms:modified xsi:type="dcterms:W3CDTF">2022-02-27T09:26:07Z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