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endParaRPr lang="kk-KZ" altLang="zh-CN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5-10 м/с. Температура воздуха ночью 6-8, днем 0-2 мороза.</a:t>
            </a:r>
          </a:p>
          <a:p>
            <a:pPr lvl="0" indent="45000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На 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 марта 2022 г.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7-12 м/с.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704999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13074</TotalTime>
  <Words>612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2094</cp:revision>
  <cp:lastPrinted>2021-02-03T11:37:00Z</cp:lastPrinted>
  <dcterms:created xsi:type="dcterms:W3CDTF">2018-03-27T06:03:00Z</dcterms:created>
  <dcterms:modified xsi:type="dcterms:W3CDTF">2022-02-27T09:09:36Z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