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04865059"/>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58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2639" y="3861048"/>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27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44345497"/>
              </p:ext>
            </p:extLst>
          </p:nvPr>
        </p:nvGraphicFramePr>
        <p:xfrm>
          <a:off x="5019674" y="4428971"/>
          <a:ext cx="4691064" cy="20303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301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00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8005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8005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
        <p:nvSpPr>
          <p:cNvPr id="20" name="Прямоугольник 19"/>
          <p:cNvSpPr/>
          <p:nvPr/>
        </p:nvSpPr>
        <p:spPr>
          <a:xfrm>
            <a:off x="4896639" y="58826"/>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28 </a:t>
            </a:r>
            <a:r>
              <a:rPr lang="ru-RU" sz="1200" b="1" dirty="0" err="1" smtClean="0">
                <a:latin typeface="Times New Roman" pitchFamily="18" charset="0"/>
                <a:cs typeface="Times New Roman" pitchFamily="18" charset="0"/>
              </a:rPr>
              <a:t>ақпанға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Күндіз жаңбыр жауады. </a:t>
            </a:r>
            <a:r>
              <a:rPr lang="kk-KZ" sz="1200" dirty="0" smtClean="0">
                <a:latin typeface="Times New Roman" pitchFamily="18" charset="0"/>
                <a:cs typeface="Times New Roman" pitchFamily="18" charset="0"/>
              </a:rPr>
              <a:t>Солтүстік-шығыстан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0-2 градус аяз,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11-13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r>
              <a:rPr lang="kk-KZ" sz="1200" dirty="0" smtClean="0">
                <a:solidFill>
                  <a:srgbClr val="000000"/>
                </a:solidFill>
                <a:latin typeface="Times New Roman" pitchFamily="18" charset="0"/>
                <a:cs typeface="Times New Roman" panose="02020603050405020304" pitchFamily="18" charset="0"/>
                <a:sym typeface="+mn-ea"/>
              </a:rPr>
              <a:t> </a:t>
            </a:r>
            <a:endParaRPr lang="ru-RU" sz="1200" b="1" dirty="0" smtClean="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itchFamily="18" charset="0"/>
                <a:cs typeface="Times New Roman" pitchFamily="18" charset="0"/>
              </a:rPr>
              <a:t>        Жауын-шашынсыз. </a:t>
            </a:r>
            <a:r>
              <a:rPr lang="kk-KZ" sz="1200" dirty="0" smtClean="0">
                <a:latin typeface="Times New Roman" pitchFamily="18" charset="0"/>
                <a:cs typeface="Times New Roman" pitchFamily="18" charset="0"/>
              </a:rPr>
              <a:t>Солтүстік-шығыстан</a:t>
            </a:r>
            <a:r>
              <a:rPr lang="kk-KZ" sz="1200" dirty="0" smtClean="0">
                <a:solidFill>
                  <a:prstClr val="black"/>
                </a:solidFill>
                <a:latin typeface="Times New Roman" pitchFamily="18" charset="0"/>
                <a:cs typeface="Times New Roman" pitchFamily="18" charset="0"/>
              </a:rPr>
              <a:t> жел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 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градус жылы </a:t>
            </a:r>
            <a:r>
              <a:rPr lang="kk-KZ" sz="1200" dirty="0" smtClean="0">
                <a:solidFill>
                  <a:prstClr val="black"/>
                </a:solidFill>
                <a:latin typeface="Times New Roman" pitchFamily="18" charset="0"/>
                <a:cs typeface="Times New Roman" pitchFamily="18" charset="0"/>
              </a:rPr>
              <a:t>болады</a:t>
            </a:r>
            <a:r>
              <a:rPr lang="kk-KZ" sz="1200" dirty="0">
                <a:solidFill>
                  <a:prstClr val="black"/>
                </a:solidFill>
                <a:latin typeface="Times New Roman" pitchFamily="18" charset="0"/>
                <a:cs typeface="Times New Roman" pitchFamily="18" charset="0"/>
              </a:rPr>
              <a:t>.  </a:t>
            </a:r>
          </a:p>
          <a:p>
            <a:pPr indent="182563" algn="just"/>
            <a:endParaRPr lang="ru-RU" sz="1200" dirty="0">
              <a:latin typeface="Times New Roman" pitchFamily="18" charset="0"/>
              <a:cs typeface="Times New Roman" pitchFamily="18" charset="0"/>
            </a:endParaRPr>
          </a:p>
        </p:txBody>
      </p:sp>
      <p:sp>
        <p:nvSpPr>
          <p:cNvPr id="21" name="TextBox 13"/>
          <p:cNvSpPr txBox="1"/>
          <p:nvPr/>
        </p:nvSpPr>
        <p:spPr>
          <a:xfrm>
            <a:off x="5024906" y="285293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28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smtClean="0">
                <a:solidFill>
                  <a:schemeClr val="tx1"/>
                </a:solidFill>
                <a:latin typeface="Times New Roman" panose="02020603050405020304" pitchFamily="18" charset="0"/>
                <a:cs typeface="Times New Roman" panose="02020603050405020304" pitchFamily="18" charset="0"/>
              </a:rPr>
              <a:t>        28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13262</TotalTime>
  <Words>559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2190</cp:revision>
  <cp:lastPrinted>2022-02-27T06:30:36Z</cp:lastPrinted>
  <dcterms:created xsi:type="dcterms:W3CDTF">2018-03-27T06:03:00Z</dcterms:created>
  <dcterms:modified xsi:type="dcterms:W3CDTF">2022-02-27T09:22:49Z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