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07054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соғатын жел солтүстік-шығысқа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7</a:t>
            </a:r>
            <a:r>
              <a:rPr lang="en-US"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3690" y="244535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 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15888" y="733425"/>
            <a:ext cx="48291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13351</TotalTime>
  <Words>684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2088</cp:revision>
  <cp:lastPrinted>2021-07-01T07:38:07Z</cp:lastPrinted>
  <dcterms:created xsi:type="dcterms:W3CDTF">2018-03-27T06:03:00Z</dcterms:created>
  <dcterms:modified xsi:type="dcterms:W3CDTF">2022-02-27T08:33:44Z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