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35730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ru-RU" altLang="ru-RU" sz="1200" b="1" dirty="0" err="1">
                <a:solidFill>
                  <a:srgbClr val="000000"/>
                </a:solidFill>
                <a:latin typeface="Times New Roman" panose="02020603050405020304" pitchFamily="18" charset="0"/>
                <a:cs typeface="Times New Roman" panose="02020603050405020304" pitchFamily="18" charset="0"/>
              </a:rPr>
              <a:t>ақпанны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28 </a:t>
            </a:r>
            <a:r>
              <a:rPr lang="ru-RU" altLang="ru-RU" sz="1200" b="1" dirty="0" err="1">
                <a:solidFill>
                  <a:srgbClr val="000000"/>
                </a:solidFill>
                <a:latin typeface="Times New Roman" panose="02020603050405020304" pitchFamily="18" charset="0"/>
                <a:cs typeface="Times New Roman" panose="02020603050405020304" pitchFamily="18" charset="0"/>
              </a:rPr>
              <a:t>ақпанн</a:t>
            </a:r>
            <a:r>
              <a:rPr lang="ru-RU" sz="1200" b="1" dirty="0" err="1">
                <a:solidFill>
                  <a:srgbClr val="000000"/>
                </a:solidFill>
                <a:latin typeface="Times New Roman" panose="02020603050405020304" pitchFamily="18" charset="0"/>
                <a:cs typeface="Times New Roman" panose="02020603050405020304" pitchFamily="18" charset="0"/>
              </a:rPr>
              <a:t>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Ауаның температурасы түнде 13-15, күндіз 2-4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a:t>
            </a:r>
            <a:r>
              <a:rPr lang="kk-KZ" sz="1200">
                <a:solidFill>
                  <a:prstClr val="black"/>
                </a:solidFill>
                <a:latin typeface="Times New Roman" pitchFamily="18" charset="0"/>
                <a:cs typeface="Times New Roman" pitchFamily="18" charset="0"/>
              </a:rPr>
              <a:t>түнде 5-7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15888" y="733425"/>
            <a:ext cx="48291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13019</TotalTime>
  <Words>612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2077</cp:revision>
  <cp:lastPrinted>2021-07-01T07:38:07Z</cp:lastPrinted>
  <dcterms:created xsi:type="dcterms:W3CDTF">2018-03-27T06:03:00Z</dcterms:created>
  <dcterms:modified xsi:type="dcterms:W3CDTF">2022-02-27T08:35:51Z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