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zh-CN" sz="1600" b="1" i="1" dirty="0" smtClean="0">
                          <a:solidFill>
                            <a:srgbClr val="002060"/>
                          </a:solidFill>
                          <a:latin typeface="Times New Roman" panose="02020603050405020304" pitchFamily="18" charset="0"/>
                          <a:cs typeface="Times New Roman" panose="02020603050405020304" pitchFamily="18" charset="0"/>
                        </a:rPr>
                        <a:t>№58</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 қаласы </a:t>
            </a:r>
            <a:r>
              <a:rPr lang="ru-RU" altLang="ru-RU" sz="1200" b="1" dirty="0" err="1" smtClean="0">
                <a:latin typeface="Times New Roman" pitchFamily="18" charset="0"/>
                <a:cs typeface="Times New Roman" pitchFamily="18" charset="0"/>
              </a:rPr>
              <a:t>бойынша</a:t>
            </a:r>
            <a:endParaRPr lang="ru-RU" altLang="ru-RU" sz="1200" b="1" dirty="0" smtClean="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28 ақпанға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27 </a:t>
            </a:r>
            <a:r>
              <a:rPr lang="ru-RU" altLang="ru-RU" sz="1200" b="1" dirty="0" err="1" smtClean="0">
                <a:solidFill>
                  <a:srgbClr val="000000"/>
                </a:solidFill>
                <a:latin typeface="Times New Roman" pitchFamily="18" charset="0"/>
                <a:cs typeface="Times New Roman" pitchFamily="18" charset="0"/>
              </a:rPr>
              <a:t>ақпан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20-ден </a:t>
            </a:r>
            <a:r>
              <a:rPr lang="ru-RU" altLang="ru-RU" sz="1200" b="1" dirty="0" smtClean="0">
                <a:solidFill>
                  <a:srgbClr val="000000"/>
                </a:solidFill>
                <a:latin typeface="Times New Roman" pitchFamily="18" charset="0"/>
                <a:cs typeface="Times New Roman" pitchFamily="18" charset="0"/>
              </a:rPr>
              <a:t>28 </a:t>
            </a:r>
            <a:r>
              <a:rPr lang="ru-RU" altLang="ru-RU" sz="1200" b="1" dirty="0" err="1" smtClean="0">
                <a:solidFill>
                  <a:srgbClr val="000000"/>
                </a:solidFill>
                <a:latin typeface="Times New Roman" pitchFamily="18" charset="0"/>
                <a:cs typeface="Times New Roman" pitchFamily="18" charset="0"/>
              </a:rPr>
              <a:t>ақпан 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20-ге </a:t>
            </a:r>
            <a:r>
              <a:rPr lang="ru-RU" altLang="ru-RU" sz="1200" b="1" dirty="0" err="1" smtClean="0">
                <a:solidFill>
                  <a:srgbClr val="000000"/>
                </a:solidFill>
                <a:latin typeface="Times New Roman" pitchFamily="18" charset="0"/>
                <a:cs typeface="Times New Roman" pitchFamily="18" charset="0"/>
              </a:rPr>
              <a:t>дейін</a:t>
            </a:r>
            <a:r>
              <a:rPr lang="ru-RU" altLang="ru-RU" sz="1200" b="1" dirty="0" smtClean="0">
                <a:solidFill>
                  <a:srgbClr val="000000"/>
                </a:solidFill>
                <a:latin typeface="Times New Roman" pitchFamily="18" charset="0"/>
                <a:cs typeface="Times New Roman" pitchFamily="18" charset="0"/>
              </a:rPr>
              <a:t>.</a:t>
            </a:r>
            <a:r>
              <a:rPr lang="ru-RU" sz="1200" b="1" dirty="0" smtClean="0">
                <a:solidFill>
                  <a:srgbClr val="000000"/>
                </a:solidFill>
                <a:latin typeface="Times New Roman" pitchFamily="18" charset="0"/>
                <a:cs typeface="Times New Roman"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Шығыстан, солтүстік-шығыстан жел соғады, күші 5-10 м/с. Ауа температурасы түнде 6-8, күндіз 0-2 градус суық болады.</a:t>
            </a:r>
          </a:p>
          <a:p>
            <a:pPr lvl="0" indent="182563" algn="just"/>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01 </a:t>
            </a:r>
            <a:r>
              <a:rPr lang="kk-KZ" sz="1200" b="1" dirty="0" smtClean="0">
                <a:solidFill>
                  <a:srgbClr val="000000"/>
                </a:solidFill>
                <a:latin typeface="Times New Roman" pitchFamily="18" charset="0"/>
                <a:cs typeface="Times New Roman" pitchFamily="18" charset="0"/>
              </a:rPr>
              <a:t>наурыз</a:t>
            </a:r>
            <a:r>
              <a:rPr lang="ru-RU" sz="1200" b="1" dirty="0" err="1" smtClean="0">
                <a:solidFill>
                  <a:srgbClr val="000000"/>
                </a:solidFill>
                <a:latin typeface="Times New Roman" pitchFamily="18" charset="0"/>
                <a:cs typeface="Times New Roman" pitchFamily="18" charset="0"/>
              </a:rPr>
              <a:t>ға</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2022 ж. 28 </a:t>
            </a:r>
            <a:r>
              <a:rPr lang="ru-RU" sz="1200" b="1" dirty="0" err="1" smtClean="0">
                <a:solidFill>
                  <a:srgbClr val="000000"/>
                </a:solidFill>
                <a:latin typeface="Times New Roman" pitchFamily="18" charset="0"/>
                <a:cs typeface="Times New Roman" pitchFamily="18" charset="0"/>
              </a:rPr>
              <a:t>ақпан сағ</a:t>
            </a:r>
            <a:r>
              <a:rPr lang="ru-RU" sz="1200" b="1" dirty="0">
                <a:solidFill>
                  <a:srgbClr val="000000"/>
                </a:solidFill>
                <a:latin typeface="Times New Roman" pitchFamily="18" charset="0"/>
                <a:cs typeface="Times New Roman" pitchFamily="18" charset="0"/>
              </a:rPr>
              <a:t>. 20-ден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01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82563" algn="just"/>
            <a:r>
              <a:rPr lang="kk-KZ" sz="1200" dirty="0" smtClean="0">
                <a:latin typeface="Times New Roman" pitchFamily="18" charset="0"/>
                <a:cs typeface="Times New Roman" pitchFamily="18" charset="0"/>
              </a:rPr>
              <a:t>Көшпелі бұлтты, жауын-шашынсыз. Шығыстан жел соғады, күші 7-12 </a:t>
            </a:r>
            <a:r>
              <a:rPr lang="kk-KZ" sz="1200" dirty="0" smtClean="0">
                <a:solidFill>
                  <a:srgbClr val="000000"/>
                </a:solidFill>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3-5 </a:t>
            </a:r>
            <a:r>
              <a:rPr lang="kk-KZ" sz="1200" dirty="0" smtClean="0">
                <a:latin typeface="Times New Roman" pitchFamily="18" charset="0"/>
                <a:cs typeface="Times New Roman" pitchFamily="18" charset="0"/>
              </a:rPr>
              <a:t>градус суық болады.</a:t>
            </a:r>
            <a:endParaRPr lang="ru-RU" sz="1200" dirty="0" smtClean="0">
              <a:latin typeface="Times New Roman" pitchFamily="18" charset="0"/>
              <a:cs typeface="Times New Roman" pitchFamily="18" charset="0"/>
            </a:endParaRP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524</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6505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smtClean="0">
                <a:solidFill>
                  <a:schemeClr val="tx1"/>
                </a:solidFill>
                <a:latin typeface="Times New Roman" panose="02020603050405020304" pitchFamily="18" charset="0"/>
                <a:cs typeface="Times New Roman" panose="02020603050405020304" pitchFamily="18" charset="0"/>
              </a:rPr>
              <a:t>наурызға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a:solidFill>
                  <a:schemeClr val="tx1"/>
                </a:solidFill>
                <a:latin typeface="Times New Roman" panose="02020603050405020304" pitchFamily="18" charset="0"/>
                <a:cs typeface="Times New Roman" panose="02020603050405020304" pitchFamily="18" charset="0"/>
              </a:rPr>
              <a:t>т</a:t>
            </a:r>
            <a:r>
              <a:rPr lang="kk-KZ" sz="1200" dirty="0" smtClean="0">
                <a:solidFill>
                  <a:schemeClr val="tx1"/>
                </a:solidFill>
                <a:latin typeface="Times New Roman" panose="02020603050405020304" pitchFamily="18" charset="0"/>
                <a:cs typeface="Times New Roman" panose="02020603050405020304" pitchFamily="18" charset="0"/>
              </a:rPr>
              <a:t>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13209</TotalTime>
  <Words>541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2113</cp:revision>
  <cp:lastPrinted>2021-07-01T07:38:07Z</cp:lastPrinted>
  <dcterms:created xsi:type="dcterms:W3CDTF">2018-03-27T06:03:00Z</dcterms:created>
  <dcterms:modified xsi:type="dcterms:W3CDTF">2022-02-27T09:09:34Z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