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25027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01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07205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27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4-6, днем 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01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13997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2021-10-15T03:50:29Z</cp:lastPrinted>
  <dcterms:created xsi:type="dcterms:W3CDTF">2018-03-27T06:03:00Z</dcterms:created>
  <dcterms:modified xsi:type="dcterms:W3CDTF">2022-02-27T09:08:07Z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