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806046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28 ақпанға </a:t>
            </a:r>
          </a:p>
          <a:p>
            <a:pPr lvl="0" algn="ctr"/>
            <a:r>
              <a:rPr lang="kk-KZ" altLang="ru-RU" sz="1200" b="1" dirty="0" smtClean="0">
                <a:latin typeface="Times New Roman" panose="02020603050405020304" pitchFamily="18" charset="0"/>
                <a:cs typeface="Times New Roman" panose="02020603050405020304" pitchFamily="18" charset="0"/>
              </a:rPr>
              <a:t>   27 ақпанға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28 ақпанға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kk-KZ" sz="1200" dirty="0" smtClean="0">
                <a:latin typeface="Times New Roman" panose="02020603050405020304" pitchFamily="18" charset="0"/>
                <a:cs typeface="Times New Roman" panose="02020603050405020304" pitchFamily="18" charset="0"/>
              </a:rPr>
              <a:t>Жауын шашынсыз. </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a:t>
            </a:r>
            <a:r>
              <a:rPr lang="ru-RU" sz="1200" dirty="0" err="1" smtClean="0">
                <a:solidFill>
                  <a:prstClr val="black"/>
                </a:solidFill>
                <a:latin typeface="Times New Roman" panose="02020603050405020304" pitchFamily="18" charset="0"/>
                <a:cs typeface="Times New Roman" panose="02020603050405020304" pitchFamily="18" charset="0"/>
              </a:rPr>
              <a:t>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0-5 м/с.</a:t>
            </a:r>
            <a:r>
              <a:rPr lang="kk-KZ" sz="1200" dirty="0" smtClean="0">
                <a:latin typeface="Times New Roman" panose="02020603050405020304" pitchFamily="18" charset="0"/>
                <a:cs typeface="Times New Roman" panose="02020603050405020304" pitchFamily="18" charset="0"/>
              </a:rPr>
              <a:t> Ауа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13-15 градус,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аяз 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01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solidFill>
                  <a:prstClr val="black"/>
                </a:solidFill>
                <a:latin typeface="Times New Roman" panose="02020603050405020304" pitchFamily="18" charset="0"/>
                <a:cs typeface="Times New Roman" panose="02020603050405020304" pitchFamily="18" charset="0"/>
              </a:rPr>
              <a:t>Жауын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0-5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008" y="2273802"/>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15888" y="733425"/>
            <a:ext cx="4829175"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13525</TotalTime>
  <Words>622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2174</cp:revision>
  <cp:lastPrinted>2021-07-01T07:38:07Z</cp:lastPrinted>
  <dcterms:created xsi:type="dcterms:W3CDTF">2018-03-27T06:03:00Z</dcterms:created>
  <dcterms:modified xsi:type="dcterms:W3CDTF">2022-02-27T08:37:28Z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