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13676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1099" y="358345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267189"/>
              </p:ext>
            </p:extLst>
          </p:nvPr>
        </p:nvGraphicFramePr>
        <p:xfrm>
          <a:off x="5019674" y="4059353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3-8 м/с. Температура воздуха  ночью 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марта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3-8 м/с. Температура воздуха  ночью 15-17°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6577" y="202332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6712" y="309602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14652</TotalTime>
  <Words>580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2082</cp:revision>
  <cp:lastPrinted>2021-07-01T03:56:27Z</cp:lastPrinted>
  <dcterms:created xsi:type="dcterms:W3CDTF">2018-03-27T06:03:00Z</dcterms:created>
  <dcterms:modified xsi:type="dcterms:W3CDTF">2022-02-27T09:17:59Z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