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55086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4116533"/>
              </p:ext>
            </p:extLst>
          </p:nvPr>
        </p:nvGraphicFramePr>
        <p:xfrm>
          <a:off x="5014094" y="400825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27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28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ea typeface="Times New Roman KZ" pitchFamily="18" charset="0"/>
                <a:cs typeface="Times New Roman" pitchFamily="18" charset="0"/>
              </a:rPr>
              <a:t>Көшпелі бұлтты, жауын-шашынсыз</a:t>
            </a:r>
            <a:r>
              <a:rPr lang="ru-RU"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жел соғады, күші 3-8 м/с</a:t>
            </a:r>
            <a:r>
              <a:rPr lang="ru-RU" sz="1200" dirty="0" smtClean="0">
                <a:latin typeface="Times New Roman" pitchFamily="18" charset="0"/>
                <a:ea typeface="Times New Roman KZ" pitchFamily="18" charset="0"/>
                <a:cs typeface="Times New Roman" pitchFamily="18" charset="0"/>
              </a:rPr>
              <a:t>.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2-4 </a:t>
            </a:r>
            <a:r>
              <a:rPr lang="kk-KZ" sz="1200" dirty="0" smtClean="0">
                <a:latin typeface="Times New Roman" pitchFamily="18" charset="0"/>
                <a:ea typeface="Times New Roman KZ" pitchFamily="18" charset="0"/>
                <a:cs typeface="Times New Roman" pitchFamily="18" charset="0"/>
              </a:rPr>
              <a:t>градус аяз, күндіз 10-12 градус жылы.</a:t>
            </a:r>
          </a:p>
          <a:p>
            <a:pPr algn="ctr"/>
            <a:r>
              <a:rPr lang="kk-KZ" altLang="ru-RU" sz="1200" b="1" dirty="0" smtClean="0">
                <a:latin typeface="Times New Roman KZ" pitchFamily="18" charset="0"/>
                <a:ea typeface="Times New Roman KZ" pitchFamily="18" charset="0"/>
                <a:cs typeface="Times New Roman" pitchFamily="18" charset="0"/>
              </a:rPr>
              <a:t>29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28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29</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pitchFamily="18" charset="0"/>
                <a:ea typeface="Times New Roman KZ" pitchFamily="18" charset="0"/>
                <a:cs typeface="Times New Roman" pitchFamily="18" charset="0"/>
              </a:rPr>
              <a:t>жауын-шашынсыз</a:t>
            </a:r>
            <a:r>
              <a:rPr lang="ru-RU" sz="1200" dirty="0" smtClean="0">
                <a:latin typeface="Times New Roman" pitchFamily="18" charset="0"/>
                <a:ea typeface="Times New Roman KZ" pitchFamily="18" charset="0"/>
                <a:cs typeface="Times New Roman" pitchFamily="18" charset="0"/>
              </a:rPr>
              <a:t>. </a:t>
            </a:r>
            <a:r>
              <a:rPr lang="ru-RU" sz="1200" dirty="0" err="1" smtClean="0">
                <a:latin typeface="Times New Roman" pitchFamily="18" charset="0"/>
                <a:ea typeface="Times New Roman KZ" pitchFamily="18" charset="0"/>
                <a:cs typeface="Times New Roman" pitchFamily="18" charset="0"/>
              </a:rPr>
              <a:t>Оңтүстік-ш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жел соғады, күші 3-8 м/с</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2-4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738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12924</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2150</cp:revision>
  <cp:lastPrinted>2021-07-01T03:56:27Z</cp:lastPrinted>
  <dcterms:created xsi:type="dcterms:W3CDTF">2018-03-27T06:03:00Z</dcterms:created>
  <dcterms:modified xsi:type="dcterms:W3CDTF">2022-02-27T09:20:05Z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