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№58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4089" y="3496513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3317269"/>
              </p:ext>
            </p:extLst>
          </p:nvPr>
        </p:nvGraphicFramePr>
        <p:xfrm>
          <a:off x="5028962" y="3958178"/>
          <a:ext cx="4637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431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79402"/>
            <a:ext cx="48085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28 февраля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февраля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оосадков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юго-восточный 3-8 м/с. Температура воздуха ночью 2-4 мороза, днем 10-12 тепла.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29 февраля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28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29 февраля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Ветер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м/с. Температура воздуха ночью 2-4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9647" y="318302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8962" y="2076031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12999</TotalTime>
  <Words>567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2118</cp:revision>
  <cp:lastPrinted>2021-07-01T03:56:27Z</cp:lastPrinted>
  <dcterms:created xsi:type="dcterms:W3CDTF">2018-03-27T06:03:00Z</dcterms:created>
  <dcterms:modified xsi:type="dcterms:W3CDTF">2022-02-27T09:20:10Z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