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2296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7507152"/>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27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аздаған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жауын-шашын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жаңбыр, қар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шы</a:t>
            </a:r>
            <a:r>
              <a:rPr lang="kk-KZ" sz="1100" dirty="0" smtClean="0">
                <a:solidFill>
                  <a:prstClr val="black"/>
                </a:solidFill>
                <a:latin typeface="Times New Roman" panose="02020603050405020304" pitchFamily="18" charset="0"/>
                <a:cs typeface="Times New Roman" panose="02020603050405020304" pitchFamily="18" charset="0"/>
              </a:rPr>
              <a:t>ғыстан, солтүстік-шығыстан</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9-14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4-6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0-2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01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28 ақпан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ұман</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солтүстік-шығыстан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13259</TotalTime>
  <Words>606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2276</cp:revision>
  <cp:lastPrinted>2021-07-01T03:56:27Z</cp:lastPrinted>
  <dcterms:created xsi:type="dcterms:W3CDTF">2018-03-27T06:03:00Z</dcterms:created>
  <dcterms:modified xsi:type="dcterms:W3CDTF">2022-02-27T09:26:04Z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