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5499331"/>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7487" y="3664963"/>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5297451"/>
              </p:ext>
            </p:extLst>
          </p:nvPr>
        </p:nvGraphicFramePr>
        <p:xfrm>
          <a:off x="4951918" y="412662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ақпанға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01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14258</TotalTime>
  <Words>549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2138</cp:revision>
  <cp:lastPrinted>2021-07-01T03:56:27Z</cp:lastPrinted>
  <dcterms:created xsi:type="dcterms:W3CDTF">2018-03-27T06:03:00Z</dcterms:created>
  <dcterms:modified xsi:type="dcterms:W3CDTF">2022-02-27T09:17:56Z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