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2681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27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28 ақпанға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таңертең және күндіз жаңбыр жауады. Оңтүстік-батыстан жел соғады, күші 8-13, екпіні 15-20 м/с. Ауа температурасы түнде  4-6, күндіз  14-16 градус жылы болады.</a:t>
            </a:r>
            <a:endParaRPr lang="ru-RU" sz="1200" dirty="0" smtClean="0">
              <a:latin typeface="Times New Roman" pitchFamily="18" charset="0"/>
              <a:cs typeface="Times New Roman" pitchFamily="18" charset="0"/>
            </a:endParaRPr>
          </a:p>
          <a:p>
            <a:pPr indent="182563" algn="ctr"/>
            <a:endParaRPr lang="ru-RU" sz="1200" b="1" smtClean="0">
              <a:latin typeface="Times New Roman" pitchFamily="18" charset="0"/>
              <a:cs typeface="Times New Roman" pitchFamily="18" charset="0"/>
            </a:endParaRPr>
          </a:p>
          <a:p>
            <a:pPr indent="182563" algn="ctr"/>
            <a:r>
              <a:rPr lang="ru-RU" sz="1200" b="1"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01 </a:t>
            </a:r>
            <a:r>
              <a:rPr lang="ru-RU" sz="1200" b="1" dirty="0" err="1" smtClean="0">
                <a:latin typeface="Times New Roman" pitchFamily="18" charset="0"/>
                <a:cs typeface="Times New Roman" pitchFamily="18" charset="0"/>
              </a:rPr>
              <a:t>наурызға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28 ақпаннан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01 наурызға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жаңбыр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kk-KZ" sz="1200" dirty="0" smtClean="0">
                <a:latin typeface="Times New Roman" pitchFamily="18" charset="0"/>
                <a:cs typeface="Times New Roman" pitchFamily="18" charset="0"/>
              </a:rPr>
              <a:t>тан жел соғады, күші 8-13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5975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13093</TotalTime>
  <Words>588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2185</cp:revision>
  <cp:lastPrinted>2021-07-01T03:56:27Z</cp:lastPrinted>
  <dcterms:created xsi:type="dcterms:W3CDTF">2018-03-27T06:03:00Z</dcterms:created>
  <dcterms:modified xsi:type="dcterms:W3CDTF">2022-02-27T09:04:01Z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