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рассейванию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59290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утром и днем дождь. Ветер юго-западный 8-13, порывы 15-20 м/с. Температура воздуха ночью 4-6, днем 14-16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01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 м/с. Температура воздуха 5-7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12871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2097</cp:revision>
  <cp:lastPrinted>2021-07-01T03:56:27Z</cp:lastPrinted>
  <dcterms:created xsi:type="dcterms:W3CDTF">2018-03-27T06:03:00Z</dcterms:created>
  <dcterms:modified xsi:type="dcterms:W3CDTF">2022-02-27T09:04:04Z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