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496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февраля,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190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северо-восточный 3-8 м/с. Температура воздуха ночью  18-20,  днем 2-4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588" y="538163"/>
            <a:ext cx="48085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13248</TotalTime>
  <Words>667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2028</cp:revision>
  <cp:lastPrinted>2021-07-01T03:56:27Z</cp:lastPrinted>
  <dcterms:created xsi:type="dcterms:W3CDTF">2018-03-27T06:03:00Z</dcterms:created>
  <dcterms:modified xsi:type="dcterms:W3CDTF">2022-02-27T08:49:35Z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